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990243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b="1" spc="-201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Reimagine Fashion: Myntra's Gen Z Strategy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554498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Myntra, India's leading fashion destination, seeks to solidify its position as the go-to platform for Gen Z fashion enthusiasts. By integrating social media functionalities and user-generated content, Myntra aims to create an engaging and immersive shopping experience, driving customer growth and conversion.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682585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657" y="6833473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2316" y="6807398"/>
            <a:ext cx="207430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Jhanvi Jain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598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21763" y="3123009"/>
            <a:ext cx="11186755" cy="12799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39"/>
              </a:lnSpc>
              <a:buNone/>
            </a:pPr>
            <a:r>
              <a:rPr lang="en-US" sz="4031" b="1" spc="-121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Problem: Lack of Engagement &amp; Conversion</a:t>
            </a:r>
            <a:endParaRPr lang="en-US" sz="4031" dirty="0"/>
          </a:p>
        </p:txBody>
      </p:sp>
      <p:sp>
        <p:nvSpPr>
          <p:cNvPr id="6" name="Shape 2"/>
          <p:cNvSpPr/>
          <p:nvPr/>
        </p:nvSpPr>
        <p:spPr>
          <a:xfrm>
            <a:off x="1721763" y="4940498"/>
            <a:ext cx="460772" cy="460772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894403" y="5017294"/>
            <a:ext cx="115491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9"/>
              </a:lnSpc>
              <a:buNone/>
            </a:pPr>
            <a:r>
              <a:rPr lang="en-US" sz="2419" b="1" spc="-73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19" dirty="0"/>
          </a:p>
        </p:txBody>
      </p:sp>
      <p:sp>
        <p:nvSpPr>
          <p:cNvPr id="8" name="Text 4"/>
          <p:cNvSpPr/>
          <p:nvPr/>
        </p:nvSpPr>
        <p:spPr>
          <a:xfrm>
            <a:off x="2387322" y="4940498"/>
            <a:ext cx="2603897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20"/>
              </a:lnSpc>
              <a:buNone/>
            </a:pPr>
            <a:r>
              <a:rPr lang="en-US" sz="2016" b="1" spc="-60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Low App Engagement</a:t>
            </a:r>
            <a:endParaRPr lang="en-US" sz="2016" dirty="0"/>
          </a:p>
        </p:txBody>
      </p:sp>
      <p:sp>
        <p:nvSpPr>
          <p:cNvPr id="9" name="Text 5"/>
          <p:cNvSpPr/>
          <p:nvPr/>
        </p:nvSpPr>
        <p:spPr>
          <a:xfrm>
            <a:off x="2387322" y="5383292"/>
            <a:ext cx="2926794" cy="1638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3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 Z shoppers lack compelling reasons to regularly interact with the Myntra app, leading to decreased app usage and purchase frequency.</a:t>
            </a:r>
            <a:endParaRPr lang="en-US" sz="1613" dirty="0"/>
          </a:p>
        </p:txBody>
      </p:sp>
      <p:sp>
        <p:nvSpPr>
          <p:cNvPr id="10" name="Shape 6"/>
          <p:cNvSpPr/>
          <p:nvPr/>
        </p:nvSpPr>
        <p:spPr>
          <a:xfrm>
            <a:off x="5518904" y="4940498"/>
            <a:ext cx="460772" cy="460772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664518" y="5017294"/>
            <a:ext cx="169545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9"/>
              </a:lnSpc>
              <a:buNone/>
            </a:pPr>
            <a:r>
              <a:rPr lang="en-US" sz="2419" b="1" spc="-73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419" dirty="0"/>
          </a:p>
        </p:txBody>
      </p:sp>
      <p:sp>
        <p:nvSpPr>
          <p:cNvPr id="12" name="Text 8"/>
          <p:cNvSpPr/>
          <p:nvPr/>
        </p:nvSpPr>
        <p:spPr>
          <a:xfrm>
            <a:off x="6184463" y="4940498"/>
            <a:ext cx="2926794" cy="6398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20"/>
              </a:lnSpc>
              <a:buNone/>
            </a:pPr>
            <a:r>
              <a:rPr lang="en-US" sz="2016" b="1" spc="-60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Limited Social Interaction</a:t>
            </a:r>
            <a:endParaRPr lang="en-US" sz="2016" dirty="0"/>
          </a:p>
        </p:txBody>
      </p:sp>
      <p:sp>
        <p:nvSpPr>
          <p:cNvPr id="13" name="Text 9"/>
          <p:cNvSpPr/>
          <p:nvPr/>
        </p:nvSpPr>
        <p:spPr>
          <a:xfrm>
            <a:off x="6184463" y="5703213"/>
            <a:ext cx="2926794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3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current shopping experience lacks social integration, limiting opportunities for user-generated content and community building.</a:t>
            </a:r>
            <a:endParaRPr lang="en-US" sz="1613" dirty="0"/>
          </a:p>
        </p:txBody>
      </p:sp>
      <p:sp>
        <p:nvSpPr>
          <p:cNvPr id="14" name="Shape 10"/>
          <p:cNvSpPr/>
          <p:nvPr/>
        </p:nvSpPr>
        <p:spPr>
          <a:xfrm>
            <a:off x="9316045" y="4940498"/>
            <a:ext cx="460772" cy="460772"/>
          </a:xfrm>
          <a:prstGeom prst="roundRect">
            <a:avLst>
              <a:gd name="adj" fmla="val 2000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459039" y="5017294"/>
            <a:ext cx="174784" cy="3071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19"/>
              </a:lnSpc>
              <a:buNone/>
            </a:pPr>
            <a:r>
              <a:rPr lang="en-US" sz="2419" b="1" spc="-73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419" dirty="0"/>
          </a:p>
        </p:txBody>
      </p:sp>
      <p:sp>
        <p:nvSpPr>
          <p:cNvPr id="16" name="Text 12"/>
          <p:cNvSpPr/>
          <p:nvPr/>
        </p:nvSpPr>
        <p:spPr>
          <a:xfrm>
            <a:off x="9981605" y="4940498"/>
            <a:ext cx="2926794" cy="6398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20"/>
              </a:lnSpc>
              <a:buNone/>
            </a:pPr>
            <a:r>
              <a:rPr lang="en-US" sz="2016" b="1" spc="-60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Missed Conversion Opportunities</a:t>
            </a:r>
            <a:endParaRPr lang="en-US" sz="2016" dirty="0"/>
          </a:p>
        </p:txBody>
      </p:sp>
      <p:sp>
        <p:nvSpPr>
          <p:cNvPr id="17" name="Text 13"/>
          <p:cNvSpPr/>
          <p:nvPr/>
        </p:nvSpPr>
        <p:spPr>
          <a:xfrm>
            <a:off x="9981605" y="5703213"/>
            <a:ext cx="2926794" cy="1310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0"/>
              </a:lnSpc>
              <a:buNone/>
            </a:pPr>
            <a:r>
              <a:rPr lang="en-US" sz="1613" spc="-32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Myntra struggles to convert casual browsers into loyal customers, leading to a loss in potential revenue.</a:t>
            </a:r>
            <a:endParaRPr lang="en-US" sz="1613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66273" y="648414"/>
            <a:ext cx="9355455" cy="1444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685"/>
              </a:lnSpc>
              <a:buNone/>
            </a:pPr>
            <a:r>
              <a:rPr lang="en-US" sz="4548" b="1" spc="-136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The Solution: Social Shopping &amp; Engagement</a:t>
            </a:r>
            <a:endParaRPr lang="en-US" sz="4548" dirty="0"/>
          </a:p>
        </p:txBody>
      </p:sp>
      <p:sp>
        <p:nvSpPr>
          <p:cNvPr id="6" name="Shape 2"/>
          <p:cNvSpPr/>
          <p:nvPr/>
        </p:nvSpPr>
        <p:spPr>
          <a:xfrm>
            <a:off x="4466273" y="2439114"/>
            <a:ext cx="4562237" cy="2825234"/>
          </a:xfrm>
          <a:prstGeom prst="roundRect">
            <a:avLst>
              <a:gd name="adj" fmla="val 368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04874" y="2677716"/>
            <a:ext cx="2888099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43"/>
              </a:lnSpc>
              <a:buNone/>
            </a:pPr>
            <a:r>
              <a:rPr lang="en-US" sz="2274" b="1" spc="-68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Live Video Shopping</a:t>
            </a:r>
            <a:endParaRPr lang="en-US" sz="2274" dirty="0"/>
          </a:p>
        </p:txBody>
      </p:sp>
      <p:sp>
        <p:nvSpPr>
          <p:cNvPr id="8" name="Text 4"/>
          <p:cNvSpPr/>
          <p:nvPr/>
        </p:nvSpPr>
        <p:spPr>
          <a:xfrm>
            <a:off x="4704874" y="3177302"/>
            <a:ext cx="4085034" cy="18484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1"/>
              </a:lnSpc>
              <a:buNone/>
            </a:pPr>
            <a:r>
              <a:rPr lang="en-US" sz="1819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Immersive live streams showcasing fashion trends, product launches, and influencer collaborations will encourage real-time engagement and impulse purchases.</a:t>
            </a:r>
            <a:endParaRPr lang="en-US" sz="1819" dirty="0"/>
          </a:p>
        </p:txBody>
      </p:sp>
      <p:sp>
        <p:nvSpPr>
          <p:cNvPr id="9" name="Shape 5"/>
          <p:cNvSpPr/>
          <p:nvPr/>
        </p:nvSpPr>
        <p:spPr>
          <a:xfrm>
            <a:off x="9259491" y="2439114"/>
            <a:ext cx="4562237" cy="2825234"/>
          </a:xfrm>
          <a:prstGeom prst="roundRect">
            <a:avLst>
              <a:gd name="adj" fmla="val 3680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98092" y="2677716"/>
            <a:ext cx="2888099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43"/>
              </a:lnSpc>
              <a:buNone/>
            </a:pPr>
            <a:r>
              <a:rPr lang="en-US" sz="2274" b="1" spc="-68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Virtual Wardrobe</a:t>
            </a:r>
            <a:endParaRPr lang="en-US" sz="2274" dirty="0"/>
          </a:p>
        </p:txBody>
      </p:sp>
      <p:sp>
        <p:nvSpPr>
          <p:cNvPr id="11" name="Text 7"/>
          <p:cNvSpPr/>
          <p:nvPr/>
        </p:nvSpPr>
        <p:spPr>
          <a:xfrm>
            <a:off x="9498092" y="3177302"/>
            <a:ext cx="4085034" cy="18484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1"/>
              </a:lnSpc>
              <a:buNone/>
            </a:pPr>
            <a:r>
              <a:rPr lang="en-US" sz="1819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create personalized virtual wardrobes, share their style with friends, and receive feedback, fostering community and driving repeat app visits.</a:t>
            </a:r>
            <a:endParaRPr lang="en-US" sz="1819" dirty="0"/>
          </a:p>
        </p:txBody>
      </p:sp>
      <p:sp>
        <p:nvSpPr>
          <p:cNvPr id="12" name="Shape 8"/>
          <p:cNvSpPr/>
          <p:nvPr/>
        </p:nvSpPr>
        <p:spPr>
          <a:xfrm>
            <a:off x="4466273" y="5495330"/>
            <a:ext cx="9355455" cy="2085856"/>
          </a:xfrm>
          <a:prstGeom prst="roundRect">
            <a:avLst>
              <a:gd name="adj" fmla="val 4985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04874" y="5733931"/>
            <a:ext cx="3508058" cy="360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43"/>
              </a:lnSpc>
              <a:buNone/>
            </a:pPr>
            <a:r>
              <a:rPr lang="en-US" sz="2274" b="1" spc="-68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Personalized Notifications</a:t>
            </a:r>
            <a:endParaRPr lang="en-US" sz="2274" dirty="0"/>
          </a:p>
        </p:txBody>
      </p:sp>
      <p:sp>
        <p:nvSpPr>
          <p:cNvPr id="14" name="Text 10"/>
          <p:cNvSpPr/>
          <p:nvPr/>
        </p:nvSpPr>
        <p:spPr>
          <a:xfrm>
            <a:off x="4704874" y="6233517"/>
            <a:ext cx="8878253" cy="11090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1"/>
              </a:lnSpc>
              <a:buNone/>
            </a:pPr>
            <a:r>
              <a:rPr lang="en-US" sz="1819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Targeted notifications will alert users about new fashion launches, exclusive deals, and trending products, enhancing user engagement and driving purchasing decisions.</a:t>
            </a:r>
            <a:endParaRPr lang="en-US" sz="1819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8438" y="851059"/>
            <a:ext cx="8066484" cy="748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95"/>
              </a:lnSpc>
              <a:buNone/>
            </a:pPr>
            <a:r>
              <a:rPr lang="en-US" sz="4716" b="1" spc="-141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Feasibility &amp; Implementation</a:t>
            </a:r>
            <a:endParaRPr lang="en-US" sz="4716" dirty="0"/>
          </a:p>
        </p:txBody>
      </p:sp>
      <p:sp>
        <p:nvSpPr>
          <p:cNvPr id="5" name="Shape 2"/>
          <p:cNvSpPr/>
          <p:nvPr/>
        </p:nvSpPr>
        <p:spPr>
          <a:xfrm>
            <a:off x="7291268" y="2078712"/>
            <a:ext cx="47863" cy="5299710"/>
          </a:xfrm>
          <a:prstGeom prst="roundRect">
            <a:avLst>
              <a:gd name="adj" fmla="val 225239"/>
            </a:avLst>
          </a:prstGeom>
          <a:solidFill>
            <a:srgbClr val="47337F"/>
          </a:solidFill>
          <a:ln/>
        </p:spPr>
      </p:sp>
      <p:sp>
        <p:nvSpPr>
          <p:cNvPr id="6" name="Shape 3"/>
          <p:cNvSpPr/>
          <p:nvPr/>
        </p:nvSpPr>
        <p:spPr>
          <a:xfrm>
            <a:off x="6207264" y="2593658"/>
            <a:ext cx="838438" cy="47863"/>
          </a:xfrm>
          <a:prstGeom prst="roundRect">
            <a:avLst>
              <a:gd name="adj" fmla="val 225239"/>
            </a:avLst>
          </a:prstGeom>
          <a:solidFill>
            <a:srgbClr val="47337F"/>
          </a:solidFill>
          <a:ln/>
        </p:spPr>
      </p:sp>
      <p:sp>
        <p:nvSpPr>
          <p:cNvPr id="7" name="Shape 4"/>
          <p:cNvSpPr/>
          <p:nvPr/>
        </p:nvSpPr>
        <p:spPr>
          <a:xfrm>
            <a:off x="7045702" y="2348151"/>
            <a:ext cx="538996" cy="538996"/>
          </a:xfrm>
          <a:prstGeom prst="roundRect">
            <a:avLst>
              <a:gd name="adj" fmla="val 20001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47632" y="2437924"/>
            <a:ext cx="135136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30"/>
              </a:lnSpc>
              <a:buNone/>
            </a:pPr>
            <a:r>
              <a:rPr lang="en-US" sz="2830" b="1" spc="-85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830" dirty="0"/>
          </a:p>
        </p:txBody>
      </p:sp>
      <p:sp>
        <p:nvSpPr>
          <p:cNvPr id="9" name="Text 6"/>
          <p:cNvSpPr/>
          <p:nvPr/>
        </p:nvSpPr>
        <p:spPr>
          <a:xfrm>
            <a:off x="2797016" y="2318266"/>
            <a:ext cx="3200638" cy="374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947"/>
              </a:lnSpc>
              <a:buNone/>
            </a:pPr>
            <a:r>
              <a:rPr lang="en-US" sz="2358" b="1" spc="-71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Technology Integration</a:t>
            </a:r>
            <a:endParaRPr lang="en-US" sz="2358" dirty="0"/>
          </a:p>
        </p:txBody>
      </p:sp>
      <p:sp>
        <p:nvSpPr>
          <p:cNvPr id="10" name="Text 7"/>
          <p:cNvSpPr/>
          <p:nvPr/>
        </p:nvSpPr>
        <p:spPr>
          <a:xfrm>
            <a:off x="838438" y="2836188"/>
            <a:ext cx="5159216" cy="15330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018"/>
              </a:lnSpc>
              <a:buNone/>
            </a:pPr>
            <a:r>
              <a:rPr lang="en-US" sz="1886" spc="-38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Myntra's existing tech stack can be leveraged, with enhancements for real-time video streaming, virtual wardrobe functionalities, and personalized notifications.</a:t>
            </a:r>
            <a:endParaRPr lang="en-US" sz="1886" dirty="0"/>
          </a:p>
        </p:txBody>
      </p:sp>
      <p:sp>
        <p:nvSpPr>
          <p:cNvPr id="11" name="Shape 8"/>
          <p:cNvSpPr/>
          <p:nvPr/>
        </p:nvSpPr>
        <p:spPr>
          <a:xfrm>
            <a:off x="7584698" y="3791426"/>
            <a:ext cx="838438" cy="47863"/>
          </a:xfrm>
          <a:prstGeom prst="roundRect">
            <a:avLst>
              <a:gd name="adj" fmla="val 225239"/>
            </a:avLst>
          </a:prstGeom>
          <a:solidFill>
            <a:srgbClr val="47337F"/>
          </a:solidFill>
          <a:ln/>
        </p:spPr>
      </p:sp>
      <p:sp>
        <p:nvSpPr>
          <p:cNvPr id="12" name="Shape 9"/>
          <p:cNvSpPr/>
          <p:nvPr/>
        </p:nvSpPr>
        <p:spPr>
          <a:xfrm>
            <a:off x="7045702" y="3545919"/>
            <a:ext cx="538996" cy="538996"/>
          </a:xfrm>
          <a:prstGeom prst="roundRect">
            <a:avLst>
              <a:gd name="adj" fmla="val 20001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5961" y="3635693"/>
            <a:ext cx="198358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30"/>
              </a:lnSpc>
              <a:buNone/>
            </a:pPr>
            <a:r>
              <a:rPr lang="en-US" sz="2830" b="1" spc="-85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830" dirty="0"/>
          </a:p>
        </p:txBody>
      </p:sp>
      <p:sp>
        <p:nvSpPr>
          <p:cNvPr id="14" name="Text 11"/>
          <p:cNvSpPr/>
          <p:nvPr/>
        </p:nvSpPr>
        <p:spPr>
          <a:xfrm>
            <a:off x="8632746" y="3516035"/>
            <a:ext cx="3998952" cy="374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47"/>
              </a:lnSpc>
              <a:buNone/>
            </a:pPr>
            <a:r>
              <a:rPr lang="en-US" sz="2358" b="1" spc="-71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Partnership with Influencers</a:t>
            </a:r>
            <a:endParaRPr lang="en-US" sz="2358" dirty="0"/>
          </a:p>
        </p:txBody>
      </p:sp>
      <p:sp>
        <p:nvSpPr>
          <p:cNvPr id="15" name="Text 12"/>
          <p:cNvSpPr/>
          <p:nvPr/>
        </p:nvSpPr>
        <p:spPr>
          <a:xfrm>
            <a:off x="8632746" y="4033957"/>
            <a:ext cx="5159216" cy="11497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18"/>
              </a:lnSpc>
              <a:buNone/>
            </a:pPr>
            <a:r>
              <a:rPr lang="en-US" sz="1886" spc="-38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Collaborations with prominent Gen Z fashion influencers will drive user engagement and promote social sharing of Myntra content.</a:t>
            </a:r>
            <a:endParaRPr lang="en-US" sz="1886" dirty="0"/>
          </a:p>
        </p:txBody>
      </p:sp>
      <p:sp>
        <p:nvSpPr>
          <p:cNvPr id="16" name="Shape 13"/>
          <p:cNvSpPr/>
          <p:nvPr/>
        </p:nvSpPr>
        <p:spPr>
          <a:xfrm>
            <a:off x="6207264" y="5363289"/>
            <a:ext cx="838438" cy="47863"/>
          </a:xfrm>
          <a:prstGeom prst="roundRect">
            <a:avLst>
              <a:gd name="adj" fmla="val 225239"/>
            </a:avLst>
          </a:prstGeom>
          <a:solidFill>
            <a:srgbClr val="47337F"/>
          </a:solidFill>
          <a:ln/>
        </p:spPr>
      </p:sp>
      <p:sp>
        <p:nvSpPr>
          <p:cNvPr id="17" name="Shape 14"/>
          <p:cNvSpPr/>
          <p:nvPr/>
        </p:nvSpPr>
        <p:spPr>
          <a:xfrm>
            <a:off x="7045702" y="5117783"/>
            <a:ext cx="538996" cy="538996"/>
          </a:xfrm>
          <a:prstGeom prst="roundRect">
            <a:avLst>
              <a:gd name="adj" fmla="val 20001"/>
            </a:avLst>
          </a:prstGeom>
          <a:solidFill>
            <a:srgbClr val="2E1A66"/>
          </a:solidFill>
          <a:ln w="7620">
            <a:solidFill>
              <a:srgbClr val="47337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2985" y="5207556"/>
            <a:ext cx="204430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30"/>
              </a:lnSpc>
              <a:buNone/>
            </a:pPr>
            <a:r>
              <a:rPr lang="en-US" sz="2830" b="1" spc="-85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830" dirty="0"/>
          </a:p>
        </p:txBody>
      </p:sp>
      <p:sp>
        <p:nvSpPr>
          <p:cNvPr id="19" name="Text 16"/>
          <p:cNvSpPr/>
          <p:nvPr/>
        </p:nvSpPr>
        <p:spPr>
          <a:xfrm>
            <a:off x="2462332" y="5087898"/>
            <a:ext cx="3535323" cy="374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947"/>
              </a:lnSpc>
              <a:buNone/>
            </a:pPr>
            <a:r>
              <a:rPr lang="en-US" sz="2358" b="1" spc="-71" kern="0" dirty="0">
                <a:solidFill>
                  <a:srgbClr val="E0D6DE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User Feedback &amp; Iteration</a:t>
            </a:r>
            <a:endParaRPr lang="en-US" sz="2358" dirty="0"/>
          </a:p>
        </p:txBody>
      </p:sp>
      <p:sp>
        <p:nvSpPr>
          <p:cNvPr id="20" name="Text 17"/>
          <p:cNvSpPr/>
          <p:nvPr/>
        </p:nvSpPr>
        <p:spPr>
          <a:xfrm>
            <a:off x="838438" y="5605820"/>
            <a:ext cx="5159216" cy="15330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018"/>
              </a:lnSpc>
              <a:buNone/>
            </a:pPr>
            <a:r>
              <a:rPr lang="en-US" sz="1886" spc="-38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user feedback and data analysis will guide the development and improvement of social shopping features, ensuring optimal user experience.</a:t>
            </a:r>
            <a:endParaRPr lang="en-US" sz="1886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70057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spc="-146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Technology Stack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2965847"/>
            <a:ext cx="12902327" cy="3563064"/>
          </a:xfrm>
          <a:prstGeom prst="roundRect">
            <a:avLst>
              <a:gd name="adj" fmla="val 3118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79277" y="2981087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126093" y="3136821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7565827" y="3136821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Node.js, Java, Python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879277" y="3687604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093" y="3843337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7565827" y="3843337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MongoDB, MySQL</a:t>
            </a:r>
            <a:endParaRPr lang="en-US" sz="1944" dirty="0"/>
          </a:p>
        </p:txBody>
      </p:sp>
      <p:sp>
        <p:nvSpPr>
          <p:cNvPr id="12" name="Shape 9"/>
          <p:cNvSpPr/>
          <p:nvPr/>
        </p:nvSpPr>
        <p:spPr>
          <a:xfrm>
            <a:off x="879277" y="4394121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126093" y="4549854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7565827" y="4549854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React, Angular, Vue.js</a:t>
            </a:r>
            <a:endParaRPr lang="en-US" sz="1944" dirty="0"/>
          </a:p>
        </p:txBody>
      </p:sp>
      <p:sp>
        <p:nvSpPr>
          <p:cNvPr id="15" name="Shape 12"/>
          <p:cNvSpPr/>
          <p:nvPr/>
        </p:nvSpPr>
        <p:spPr>
          <a:xfrm>
            <a:off x="879277" y="5100638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26093" y="5256371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 App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7565827" y="5256371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Native, Flutter</a:t>
            </a:r>
            <a:endParaRPr lang="en-US" sz="1944" dirty="0"/>
          </a:p>
        </p:txBody>
      </p:sp>
      <p:sp>
        <p:nvSpPr>
          <p:cNvPr id="18" name="Shape 15"/>
          <p:cNvSpPr/>
          <p:nvPr/>
        </p:nvSpPr>
        <p:spPr>
          <a:xfrm>
            <a:off x="879277" y="5807154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126093" y="5962888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Services</a:t>
            </a:r>
            <a:endParaRPr lang="en-US" sz="1944" dirty="0"/>
          </a:p>
        </p:txBody>
      </p:sp>
      <p:sp>
        <p:nvSpPr>
          <p:cNvPr id="20" name="Text 17"/>
          <p:cNvSpPr/>
          <p:nvPr/>
        </p:nvSpPr>
        <p:spPr>
          <a:xfrm>
            <a:off x="7565827" y="5962888"/>
            <a:ext cx="59384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AWS, Azure, Google Cloud</a:t>
            </a:r>
            <a:endParaRPr lang="en-US" sz="1944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807964"/>
            <a:ext cx="787396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spc="-146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Benefits &amp; Expected Impact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196590"/>
            <a:ext cx="323433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spc="-73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Increased Engagement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features like live video, virtual wardrobes, and personalized notifications will drive repeat app visits and increase user time spent on the platform.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196590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spc="-73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Enhanced Customer Experience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214932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personalized and engaging shopping experience will foster brand loyalty, leading to increased customer satisfaction and retention.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196590"/>
            <a:ext cx="369260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spc="-73" kern="0" dirty="0">
                <a:solidFill>
                  <a:srgbClr val="A680FF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Boosted Conversion Rates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39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Social shopping features will encourage impulse purchases and drive higher conversion rates, resulting in significant revenue growth for Myntra.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2024-06-27T12:28:11Z</dcterms:created>
  <dcterms:modified xsi:type="dcterms:W3CDTF">2024-06-27T12:28:11Z</dcterms:modified>
</cp:coreProperties>
</file>